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67" r:id="rId5"/>
    <p:sldId id="269" r:id="rId6"/>
    <p:sldId id="268" r:id="rId7"/>
    <p:sldId id="273" r:id="rId8"/>
    <p:sldId id="274" r:id="rId9"/>
    <p:sldId id="272" r:id="rId10"/>
    <p:sldId id="259" r:id="rId11"/>
    <p:sldId id="260" r:id="rId12"/>
    <p:sldId id="261" r:id="rId13"/>
    <p:sldId id="262" r:id="rId14"/>
    <p:sldId id="263" r:id="rId15"/>
    <p:sldId id="264" r:id="rId16"/>
    <p:sldId id="258" r:id="rId17"/>
    <p:sldId id="266"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23AA9-A845-4853-8EC7-9365FBF46E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BF0D75-47C3-4629-BB8C-7A857762E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D58556-2137-487D-87D1-5620F327C490}"/>
              </a:ext>
            </a:extLst>
          </p:cNvPr>
          <p:cNvSpPr>
            <a:spLocks noGrp="1"/>
          </p:cNvSpPr>
          <p:nvPr>
            <p:ph type="dt" sz="half" idx="10"/>
          </p:nvPr>
        </p:nvSpPr>
        <p:spPr/>
        <p:txBody>
          <a:bodyPr/>
          <a:lstStyle/>
          <a:p>
            <a:fld id="{DA93095E-C2CB-4DB7-8C6B-127911C06A46}" type="datetimeFigureOut">
              <a:rPr lang="en-GB" smtClean="0"/>
              <a:t>01/10/2019</a:t>
            </a:fld>
            <a:endParaRPr lang="en-GB"/>
          </a:p>
        </p:txBody>
      </p:sp>
      <p:sp>
        <p:nvSpPr>
          <p:cNvPr id="5" name="Footer Placeholder 4">
            <a:extLst>
              <a:ext uri="{FF2B5EF4-FFF2-40B4-BE49-F238E27FC236}">
                <a16:creationId xmlns:a16="http://schemas.microsoft.com/office/drawing/2014/main" id="{68E0DC20-5F51-486A-879F-97FE5B05B9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CA25B9-2DD8-44B2-BB88-29DD2EDD8FD5}"/>
              </a:ext>
            </a:extLst>
          </p:cNvPr>
          <p:cNvSpPr>
            <a:spLocks noGrp="1"/>
          </p:cNvSpPr>
          <p:nvPr>
            <p:ph type="sldNum" sz="quarter" idx="12"/>
          </p:nvPr>
        </p:nvSpPr>
        <p:spPr/>
        <p:txBody>
          <a:bodyPr/>
          <a:lstStyle/>
          <a:p>
            <a:fld id="{E7568AAC-B8F1-4E13-B555-0D4999231510}" type="slidenum">
              <a:rPr lang="en-GB" smtClean="0"/>
              <a:t>‹#›</a:t>
            </a:fld>
            <a:endParaRPr lang="en-GB"/>
          </a:p>
        </p:txBody>
      </p:sp>
    </p:spTree>
    <p:extLst>
      <p:ext uri="{BB962C8B-B14F-4D97-AF65-F5344CB8AC3E}">
        <p14:creationId xmlns:p14="http://schemas.microsoft.com/office/powerpoint/2010/main" val="324864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A299-8392-45F4-9FF2-48BA31408E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F4C861-3CB9-4F4D-BF28-4EBE779D7B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E7C4A6-F5FB-4404-89D9-CD76EABEC264}"/>
              </a:ext>
            </a:extLst>
          </p:cNvPr>
          <p:cNvSpPr>
            <a:spLocks noGrp="1"/>
          </p:cNvSpPr>
          <p:nvPr>
            <p:ph type="dt" sz="half" idx="10"/>
          </p:nvPr>
        </p:nvSpPr>
        <p:spPr/>
        <p:txBody>
          <a:bodyPr/>
          <a:lstStyle/>
          <a:p>
            <a:fld id="{DA93095E-C2CB-4DB7-8C6B-127911C06A46}" type="datetimeFigureOut">
              <a:rPr lang="en-GB" smtClean="0"/>
              <a:t>01/10/2019</a:t>
            </a:fld>
            <a:endParaRPr lang="en-GB"/>
          </a:p>
        </p:txBody>
      </p:sp>
      <p:sp>
        <p:nvSpPr>
          <p:cNvPr id="5" name="Footer Placeholder 4">
            <a:extLst>
              <a:ext uri="{FF2B5EF4-FFF2-40B4-BE49-F238E27FC236}">
                <a16:creationId xmlns:a16="http://schemas.microsoft.com/office/drawing/2014/main" id="{8E7C5E20-8C50-48DB-85DF-77751982C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A977D5-FD07-41B9-BECC-EE77A505A6A4}"/>
              </a:ext>
            </a:extLst>
          </p:cNvPr>
          <p:cNvSpPr>
            <a:spLocks noGrp="1"/>
          </p:cNvSpPr>
          <p:nvPr>
            <p:ph type="sldNum" sz="quarter" idx="12"/>
          </p:nvPr>
        </p:nvSpPr>
        <p:spPr/>
        <p:txBody>
          <a:bodyPr/>
          <a:lstStyle/>
          <a:p>
            <a:fld id="{E7568AAC-B8F1-4E13-B555-0D4999231510}" type="slidenum">
              <a:rPr lang="en-GB" smtClean="0"/>
              <a:t>‹#›</a:t>
            </a:fld>
            <a:endParaRPr lang="en-GB"/>
          </a:p>
        </p:txBody>
      </p:sp>
    </p:spTree>
    <p:extLst>
      <p:ext uri="{BB962C8B-B14F-4D97-AF65-F5344CB8AC3E}">
        <p14:creationId xmlns:p14="http://schemas.microsoft.com/office/powerpoint/2010/main" val="390430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3366E-65B7-4703-8724-0D92BF25A6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99454B-F436-498A-B968-19D550B92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0C1A79-BAA1-48E3-A4A7-7A1C89951277}"/>
              </a:ext>
            </a:extLst>
          </p:cNvPr>
          <p:cNvSpPr>
            <a:spLocks noGrp="1"/>
          </p:cNvSpPr>
          <p:nvPr>
            <p:ph type="dt" sz="half" idx="10"/>
          </p:nvPr>
        </p:nvSpPr>
        <p:spPr/>
        <p:txBody>
          <a:bodyPr/>
          <a:lstStyle/>
          <a:p>
            <a:fld id="{DA93095E-C2CB-4DB7-8C6B-127911C06A46}" type="datetimeFigureOut">
              <a:rPr lang="en-GB" smtClean="0"/>
              <a:t>01/10/2019</a:t>
            </a:fld>
            <a:endParaRPr lang="en-GB"/>
          </a:p>
        </p:txBody>
      </p:sp>
      <p:sp>
        <p:nvSpPr>
          <p:cNvPr id="5" name="Footer Placeholder 4">
            <a:extLst>
              <a:ext uri="{FF2B5EF4-FFF2-40B4-BE49-F238E27FC236}">
                <a16:creationId xmlns:a16="http://schemas.microsoft.com/office/drawing/2014/main" id="{E135FF17-590E-4D4E-9D45-1189E1BD75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39B533-C6BD-4514-8869-1BFD38B412FF}"/>
              </a:ext>
            </a:extLst>
          </p:cNvPr>
          <p:cNvSpPr>
            <a:spLocks noGrp="1"/>
          </p:cNvSpPr>
          <p:nvPr>
            <p:ph type="sldNum" sz="quarter" idx="12"/>
          </p:nvPr>
        </p:nvSpPr>
        <p:spPr/>
        <p:txBody>
          <a:bodyPr/>
          <a:lstStyle/>
          <a:p>
            <a:fld id="{E7568AAC-B8F1-4E13-B555-0D4999231510}" type="slidenum">
              <a:rPr lang="en-GB" smtClean="0"/>
              <a:t>‹#›</a:t>
            </a:fld>
            <a:endParaRPr lang="en-GB"/>
          </a:p>
        </p:txBody>
      </p:sp>
    </p:spTree>
    <p:extLst>
      <p:ext uri="{BB962C8B-B14F-4D97-AF65-F5344CB8AC3E}">
        <p14:creationId xmlns:p14="http://schemas.microsoft.com/office/powerpoint/2010/main" val="299666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B15F-09CF-4478-AED8-7FD684D042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2C0C13-74FA-43CC-A6D9-AB924EA182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9C759-1E8A-4480-81FA-EB202493CDC1}"/>
              </a:ext>
            </a:extLst>
          </p:cNvPr>
          <p:cNvSpPr>
            <a:spLocks noGrp="1"/>
          </p:cNvSpPr>
          <p:nvPr>
            <p:ph type="dt" sz="half" idx="10"/>
          </p:nvPr>
        </p:nvSpPr>
        <p:spPr/>
        <p:txBody>
          <a:bodyPr/>
          <a:lstStyle/>
          <a:p>
            <a:fld id="{DA93095E-C2CB-4DB7-8C6B-127911C06A46}" type="datetimeFigureOut">
              <a:rPr lang="en-GB" smtClean="0"/>
              <a:t>01/10/2019</a:t>
            </a:fld>
            <a:endParaRPr lang="en-GB"/>
          </a:p>
        </p:txBody>
      </p:sp>
      <p:sp>
        <p:nvSpPr>
          <p:cNvPr id="5" name="Footer Placeholder 4">
            <a:extLst>
              <a:ext uri="{FF2B5EF4-FFF2-40B4-BE49-F238E27FC236}">
                <a16:creationId xmlns:a16="http://schemas.microsoft.com/office/drawing/2014/main" id="{B9C552ED-B2F6-4BF8-9071-5A6083E03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48E255-C9A4-454D-BB8D-9BC3C25AECDE}"/>
              </a:ext>
            </a:extLst>
          </p:cNvPr>
          <p:cNvSpPr>
            <a:spLocks noGrp="1"/>
          </p:cNvSpPr>
          <p:nvPr>
            <p:ph type="sldNum" sz="quarter" idx="12"/>
          </p:nvPr>
        </p:nvSpPr>
        <p:spPr/>
        <p:txBody>
          <a:bodyPr/>
          <a:lstStyle/>
          <a:p>
            <a:fld id="{E7568AAC-B8F1-4E13-B555-0D4999231510}" type="slidenum">
              <a:rPr lang="en-GB" smtClean="0"/>
              <a:t>‹#›</a:t>
            </a:fld>
            <a:endParaRPr lang="en-GB"/>
          </a:p>
        </p:txBody>
      </p:sp>
    </p:spTree>
    <p:extLst>
      <p:ext uri="{BB962C8B-B14F-4D97-AF65-F5344CB8AC3E}">
        <p14:creationId xmlns:p14="http://schemas.microsoft.com/office/powerpoint/2010/main" val="291705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33EF-5302-47DF-BF13-BF88AEDE99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00E0E3-59DE-4AE1-8108-B584A96CC1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BC112-1B1A-4B44-8247-EEE6855333CA}"/>
              </a:ext>
            </a:extLst>
          </p:cNvPr>
          <p:cNvSpPr>
            <a:spLocks noGrp="1"/>
          </p:cNvSpPr>
          <p:nvPr>
            <p:ph type="dt" sz="half" idx="10"/>
          </p:nvPr>
        </p:nvSpPr>
        <p:spPr/>
        <p:txBody>
          <a:bodyPr/>
          <a:lstStyle/>
          <a:p>
            <a:fld id="{DA93095E-C2CB-4DB7-8C6B-127911C06A46}" type="datetimeFigureOut">
              <a:rPr lang="en-GB" smtClean="0"/>
              <a:t>01/10/2019</a:t>
            </a:fld>
            <a:endParaRPr lang="en-GB"/>
          </a:p>
        </p:txBody>
      </p:sp>
      <p:sp>
        <p:nvSpPr>
          <p:cNvPr id="5" name="Footer Placeholder 4">
            <a:extLst>
              <a:ext uri="{FF2B5EF4-FFF2-40B4-BE49-F238E27FC236}">
                <a16:creationId xmlns:a16="http://schemas.microsoft.com/office/drawing/2014/main" id="{880D93DC-452C-40DC-9121-FE8E5381FB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144D60-C36D-4349-BFC2-8717E919827F}"/>
              </a:ext>
            </a:extLst>
          </p:cNvPr>
          <p:cNvSpPr>
            <a:spLocks noGrp="1"/>
          </p:cNvSpPr>
          <p:nvPr>
            <p:ph type="sldNum" sz="quarter" idx="12"/>
          </p:nvPr>
        </p:nvSpPr>
        <p:spPr/>
        <p:txBody>
          <a:bodyPr/>
          <a:lstStyle/>
          <a:p>
            <a:fld id="{E7568AAC-B8F1-4E13-B555-0D4999231510}" type="slidenum">
              <a:rPr lang="en-GB" smtClean="0"/>
              <a:t>‹#›</a:t>
            </a:fld>
            <a:endParaRPr lang="en-GB"/>
          </a:p>
        </p:txBody>
      </p:sp>
    </p:spTree>
    <p:extLst>
      <p:ext uri="{BB962C8B-B14F-4D97-AF65-F5344CB8AC3E}">
        <p14:creationId xmlns:p14="http://schemas.microsoft.com/office/powerpoint/2010/main" val="124219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6D9FE-0A22-4A4C-8290-123596587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425CC1-C5C4-4482-8173-C934FD24A2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91E665-C216-4B75-9DEE-E7D195271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1EC0B4-40A0-4902-8D4F-10265BCEDDE5}"/>
              </a:ext>
            </a:extLst>
          </p:cNvPr>
          <p:cNvSpPr>
            <a:spLocks noGrp="1"/>
          </p:cNvSpPr>
          <p:nvPr>
            <p:ph type="dt" sz="half" idx="10"/>
          </p:nvPr>
        </p:nvSpPr>
        <p:spPr/>
        <p:txBody>
          <a:bodyPr/>
          <a:lstStyle/>
          <a:p>
            <a:fld id="{DA93095E-C2CB-4DB7-8C6B-127911C06A46}" type="datetimeFigureOut">
              <a:rPr lang="en-GB" smtClean="0"/>
              <a:t>01/10/2019</a:t>
            </a:fld>
            <a:endParaRPr lang="en-GB"/>
          </a:p>
        </p:txBody>
      </p:sp>
      <p:sp>
        <p:nvSpPr>
          <p:cNvPr id="6" name="Footer Placeholder 5">
            <a:extLst>
              <a:ext uri="{FF2B5EF4-FFF2-40B4-BE49-F238E27FC236}">
                <a16:creationId xmlns:a16="http://schemas.microsoft.com/office/drawing/2014/main" id="{E829C651-24D2-4068-9E1B-72A411E3AF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9CCDA-B88A-4CD0-A27B-61281D124AA3}"/>
              </a:ext>
            </a:extLst>
          </p:cNvPr>
          <p:cNvSpPr>
            <a:spLocks noGrp="1"/>
          </p:cNvSpPr>
          <p:nvPr>
            <p:ph type="sldNum" sz="quarter" idx="12"/>
          </p:nvPr>
        </p:nvSpPr>
        <p:spPr/>
        <p:txBody>
          <a:bodyPr/>
          <a:lstStyle/>
          <a:p>
            <a:fld id="{E7568AAC-B8F1-4E13-B555-0D4999231510}" type="slidenum">
              <a:rPr lang="en-GB" smtClean="0"/>
              <a:t>‹#›</a:t>
            </a:fld>
            <a:endParaRPr lang="en-GB"/>
          </a:p>
        </p:txBody>
      </p:sp>
    </p:spTree>
    <p:extLst>
      <p:ext uri="{BB962C8B-B14F-4D97-AF65-F5344CB8AC3E}">
        <p14:creationId xmlns:p14="http://schemas.microsoft.com/office/powerpoint/2010/main" val="316690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9E7E-76EE-44CD-983D-808B1EE67D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71430C-E31E-44EB-80F2-6BFE2594AE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30BA41-D59A-4FDD-A360-7B303F8EB7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A019BB-F661-489F-93C1-190649111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797D48-E7E7-43C2-A6AE-142B4271F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61D47A-6709-4F22-A544-76AEA8A8F0A1}"/>
              </a:ext>
            </a:extLst>
          </p:cNvPr>
          <p:cNvSpPr>
            <a:spLocks noGrp="1"/>
          </p:cNvSpPr>
          <p:nvPr>
            <p:ph type="dt" sz="half" idx="10"/>
          </p:nvPr>
        </p:nvSpPr>
        <p:spPr/>
        <p:txBody>
          <a:bodyPr/>
          <a:lstStyle/>
          <a:p>
            <a:fld id="{DA93095E-C2CB-4DB7-8C6B-127911C06A46}" type="datetimeFigureOut">
              <a:rPr lang="en-GB" smtClean="0"/>
              <a:t>01/10/2019</a:t>
            </a:fld>
            <a:endParaRPr lang="en-GB"/>
          </a:p>
        </p:txBody>
      </p:sp>
      <p:sp>
        <p:nvSpPr>
          <p:cNvPr id="8" name="Footer Placeholder 7">
            <a:extLst>
              <a:ext uri="{FF2B5EF4-FFF2-40B4-BE49-F238E27FC236}">
                <a16:creationId xmlns:a16="http://schemas.microsoft.com/office/drawing/2014/main" id="{1100A865-12C9-4761-BF69-73EB92EED6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6D3A26-E7DE-4A33-AB53-736E06F233A4}"/>
              </a:ext>
            </a:extLst>
          </p:cNvPr>
          <p:cNvSpPr>
            <a:spLocks noGrp="1"/>
          </p:cNvSpPr>
          <p:nvPr>
            <p:ph type="sldNum" sz="quarter" idx="12"/>
          </p:nvPr>
        </p:nvSpPr>
        <p:spPr/>
        <p:txBody>
          <a:bodyPr/>
          <a:lstStyle/>
          <a:p>
            <a:fld id="{E7568AAC-B8F1-4E13-B555-0D4999231510}" type="slidenum">
              <a:rPr lang="en-GB" smtClean="0"/>
              <a:t>‹#›</a:t>
            </a:fld>
            <a:endParaRPr lang="en-GB"/>
          </a:p>
        </p:txBody>
      </p:sp>
    </p:spTree>
    <p:extLst>
      <p:ext uri="{BB962C8B-B14F-4D97-AF65-F5344CB8AC3E}">
        <p14:creationId xmlns:p14="http://schemas.microsoft.com/office/powerpoint/2010/main" val="143504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6ECA-4605-419E-B294-5E04146B6C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0E6ED1-0C46-497E-8A5D-E663A15E6678}"/>
              </a:ext>
            </a:extLst>
          </p:cNvPr>
          <p:cNvSpPr>
            <a:spLocks noGrp="1"/>
          </p:cNvSpPr>
          <p:nvPr>
            <p:ph type="dt" sz="half" idx="10"/>
          </p:nvPr>
        </p:nvSpPr>
        <p:spPr/>
        <p:txBody>
          <a:bodyPr/>
          <a:lstStyle/>
          <a:p>
            <a:fld id="{DA93095E-C2CB-4DB7-8C6B-127911C06A46}" type="datetimeFigureOut">
              <a:rPr lang="en-GB" smtClean="0"/>
              <a:t>01/10/2019</a:t>
            </a:fld>
            <a:endParaRPr lang="en-GB"/>
          </a:p>
        </p:txBody>
      </p:sp>
      <p:sp>
        <p:nvSpPr>
          <p:cNvPr id="4" name="Footer Placeholder 3">
            <a:extLst>
              <a:ext uri="{FF2B5EF4-FFF2-40B4-BE49-F238E27FC236}">
                <a16:creationId xmlns:a16="http://schemas.microsoft.com/office/drawing/2014/main" id="{8A6B3C8C-4DFD-42D5-8741-C0CD825E08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229E1C-4696-4456-B219-DEB8883EDC7B}"/>
              </a:ext>
            </a:extLst>
          </p:cNvPr>
          <p:cNvSpPr>
            <a:spLocks noGrp="1"/>
          </p:cNvSpPr>
          <p:nvPr>
            <p:ph type="sldNum" sz="quarter" idx="12"/>
          </p:nvPr>
        </p:nvSpPr>
        <p:spPr/>
        <p:txBody>
          <a:bodyPr/>
          <a:lstStyle/>
          <a:p>
            <a:fld id="{E7568AAC-B8F1-4E13-B555-0D4999231510}" type="slidenum">
              <a:rPr lang="en-GB" smtClean="0"/>
              <a:t>‹#›</a:t>
            </a:fld>
            <a:endParaRPr lang="en-GB"/>
          </a:p>
        </p:txBody>
      </p:sp>
    </p:spTree>
    <p:extLst>
      <p:ext uri="{BB962C8B-B14F-4D97-AF65-F5344CB8AC3E}">
        <p14:creationId xmlns:p14="http://schemas.microsoft.com/office/powerpoint/2010/main" val="59068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A33F8-EE08-4881-B93F-F031DEB91208}"/>
              </a:ext>
            </a:extLst>
          </p:cNvPr>
          <p:cNvSpPr>
            <a:spLocks noGrp="1"/>
          </p:cNvSpPr>
          <p:nvPr>
            <p:ph type="dt" sz="half" idx="10"/>
          </p:nvPr>
        </p:nvSpPr>
        <p:spPr/>
        <p:txBody>
          <a:bodyPr/>
          <a:lstStyle/>
          <a:p>
            <a:fld id="{DA93095E-C2CB-4DB7-8C6B-127911C06A46}" type="datetimeFigureOut">
              <a:rPr lang="en-GB" smtClean="0"/>
              <a:t>01/10/2019</a:t>
            </a:fld>
            <a:endParaRPr lang="en-GB"/>
          </a:p>
        </p:txBody>
      </p:sp>
      <p:sp>
        <p:nvSpPr>
          <p:cNvPr id="3" name="Footer Placeholder 2">
            <a:extLst>
              <a:ext uri="{FF2B5EF4-FFF2-40B4-BE49-F238E27FC236}">
                <a16:creationId xmlns:a16="http://schemas.microsoft.com/office/drawing/2014/main" id="{79F0E59F-2064-4AC1-8571-E89CBF758C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C92180-8045-47AD-90A6-7E9D09D19680}"/>
              </a:ext>
            </a:extLst>
          </p:cNvPr>
          <p:cNvSpPr>
            <a:spLocks noGrp="1"/>
          </p:cNvSpPr>
          <p:nvPr>
            <p:ph type="sldNum" sz="quarter" idx="12"/>
          </p:nvPr>
        </p:nvSpPr>
        <p:spPr/>
        <p:txBody>
          <a:bodyPr/>
          <a:lstStyle/>
          <a:p>
            <a:fld id="{E7568AAC-B8F1-4E13-B555-0D4999231510}" type="slidenum">
              <a:rPr lang="en-GB" smtClean="0"/>
              <a:t>‹#›</a:t>
            </a:fld>
            <a:endParaRPr lang="en-GB"/>
          </a:p>
        </p:txBody>
      </p:sp>
    </p:spTree>
    <p:extLst>
      <p:ext uri="{BB962C8B-B14F-4D97-AF65-F5344CB8AC3E}">
        <p14:creationId xmlns:p14="http://schemas.microsoft.com/office/powerpoint/2010/main" val="97510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5D06-9740-4CFB-8B2E-265C77501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576CBA-58D3-4C0E-97F4-B1216B336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BACA1A-160C-45D7-BFC5-75CE33DBC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FD372-C09B-4003-AA2D-184254006868}"/>
              </a:ext>
            </a:extLst>
          </p:cNvPr>
          <p:cNvSpPr>
            <a:spLocks noGrp="1"/>
          </p:cNvSpPr>
          <p:nvPr>
            <p:ph type="dt" sz="half" idx="10"/>
          </p:nvPr>
        </p:nvSpPr>
        <p:spPr/>
        <p:txBody>
          <a:bodyPr/>
          <a:lstStyle/>
          <a:p>
            <a:fld id="{DA93095E-C2CB-4DB7-8C6B-127911C06A46}" type="datetimeFigureOut">
              <a:rPr lang="en-GB" smtClean="0"/>
              <a:t>01/10/2019</a:t>
            </a:fld>
            <a:endParaRPr lang="en-GB"/>
          </a:p>
        </p:txBody>
      </p:sp>
      <p:sp>
        <p:nvSpPr>
          <p:cNvPr id="6" name="Footer Placeholder 5">
            <a:extLst>
              <a:ext uri="{FF2B5EF4-FFF2-40B4-BE49-F238E27FC236}">
                <a16:creationId xmlns:a16="http://schemas.microsoft.com/office/drawing/2014/main" id="{E83A7758-993F-4CD1-95E5-2D3A079D60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64C2BD-4FE5-4171-9B90-54685020B6F3}"/>
              </a:ext>
            </a:extLst>
          </p:cNvPr>
          <p:cNvSpPr>
            <a:spLocks noGrp="1"/>
          </p:cNvSpPr>
          <p:nvPr>
            <p:ph type="sldNum" sz="quarter" idx="12"/>
          </p:nvPr>
        </p:nvSpPr>
        <p:spPr/>
        <p:txBody>
          <a:bodyPr/>
          <a:lstStyle/>
          <a:p>
            <a:fld id="{E7568AAC-B8F1-4E13-B555-0D4999231510}" type="slidenum">
              <a:rPr lang="en-GB" smtClean="0"/>
              <a:t>‹#›</a:t>
            </a:fld>
            <a:endParaRPr lang="en-GB"/>
          </a:p>
        </p:txBody>
      </p:sp>
    </p:spTree>
    <p:extLst>
      <p:ext uri="{BB962C8B-B14F-4D97-AF65-F5344CB8AC3E}">
        <p14:creationId xmlns:p14="http://schemas.microsoft.com/office/powerpoint/2010/main" val="150503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9039-A002-4344-872C-6DBAA2C766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2C2B7D-110D-4A36-A55D-34C22E0E68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B0E4EE-A7F7-4DD5-8C0A-7F138B064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1C7C95-AE87-4923-9988-95FE243ABC1E}"/>
              </a:ext>
            </a:extLst>
          </p:cNvPr>
          <p:cNvSpPr>
            <a:spLocks noGrp="1"/>
          </p:cNvSpPr>
          <p:nvPr>
            <p:ph type="dt" sz="half" idx="10"/>
          </p:nvPr>
        </p:nvSpPr>
        <p:spPr/>
        <p:txBody>
          <a:bodyPr/>
          <a:lstStyle/>
          <a:p>
            <a:fld id="{DA93095E-C2CB-4DB7-8C6B-127911C06A46}" type="datetimeFigureOut">
              <a:rPr lang="en-GB" smtClean="0"/>
              <a:t>01/10/2019</a:t>
            </a:fld>
            <a:endParaRPr lang="en-GB"/>
          </a:p>
        </p:txBody>
      </p:sp>
      <p:sp>
        <p:nvSpPr>
          <p:cNvPr id="6" name="Footer Placeholder 5">
            <a:extLst>
              <a:ext uri="{FF2B5EF4-FFF2-40B4-BE49-F238E27FC236}">
                <a16:creationId xmlns:a16="http://schemas.microsoft.com/office/drawing/2014/main" id="{E30F17A2-EA59-4720-9109-4838379C29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31DB41-F059-45BA-AD62-30BB51FFA210}"/>
              </a:ext>
            </a:extLst>
          </p:cNvPr>
          <p:cNvSpPr>
            <a:spLocks noGrp="1"/>
          </p:cNvSpPr>
          <p:nvPr>
            <p:ph type="sldNum" sz="quarter" idx="12"/>
          </p:nvPr>
        </p:nvSpPr>
        <p:spPr/>
        <p:txBody>
          <a:bodyPr/>
          <a:lstStyle/>
          <a:p>
            <a:fld id="{E7568AAC-B8F1-4E13-B555-0D4999231510}" type="slidenum">
              <a:rPr lang="en-GB" smtClean="0"/>
              <a:t>‹#›</a:t>
            </a:fld>
            <a:endParaRPr lang="en-GB"/>
          </a:p>
        </p:txBody>
      </p:sp>
    </p:spTree>
    <p:extLst>
      <p:ext uri="{BB962C8B-B14F-4D97-AF65-F5344CB8AC3E}">
        <p14:creationId xmlns:p14="http://schemas.microsoft.com/office/powerpoint/2010/main" val="202450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D8BC6B-C9CC-41A5-98C5-25AD10238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57829-5B5F-4B6A-9430-C0F1B1913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F6A6A1-CB36-4231-936C-97E57EBC32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3095E-C2CB-4DB7-8C6B-127911C06A46}" type="datetimeFigureOut">
              <a:rPr lang="en-GB" smtClean="0"/>
              <a:t>01/10/2019</a:t>
            </a:fld>
            <a:endParaRPr lang="en-GB"/>
          </a:p>
        </p:txBody>
      </p:sp>
      <p:sp>
        <p:nvSpPr>
          <p:cNvPr id="5" name="Footer Placeholder 4">
            <a:extLst>
              <a:ext uri="{FF2B5EF4-FFF2-40B4-BE49-F238E27FC236}">
                <a16:creationId xmlns:a16="http://schemas.microsoft.com/office/drawing/2014/main" id="{BEA53EDB-DF9A-4FE1-AD48-31C1A1E3A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8A6599-3222-4D1D-B8E9-E7EF40FD5B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68AAC-B8F1-4E13-B555-0D4999231510}" type="slidenum">
              <a:rPr lang="en-GB" smtClean="0"/>
              <a:t>‹#›</a:t>
            </a:fld>
            <a:endParaRPr lang="en-GB"/>
          </a:p>
        </p:txBody>
      </p:sp>
    </p:spTree>
    <p:extLst>
      <p:ext uri="{BB962C8B-B14F-4D97-AF65-F5344CB8AC3E}">
        <p14:creationId xmlns:p14="http://schemas.microsoft.com/office/powerpoint/2010/main" val="348259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2DA40F-B2E1-4756-A7C6-B38CB9F9EDD2}"/>
              </a:ext>
            </a:extLst>
          </p:cNvPr>
          <p:cNvSpPr txBox="1"/>
          <p:nvPr/>
        </p:nvSpPr>
        <p:spPr>
          <a:xfrm>
            <a:off x="662730" y="679508"/>
            <a:ext cx="10947633" cy="707886"/>
          </a:xfrm>
          <a:prstGeom prst="rect">
            <a:avLst/>
          </a:prstGeom>
          <a:noFill/>
        </p:spPr>
        <p:txBody>
          <a:bodyPr wrap="square" rtlCol="0">
            <a:spAutoFit/>
          </a:bodyPr>
          <a:lstStyle/>
          <a:p>
            <a:r>
              <a:rPr lang="en-GB" sz="4000" dirty="0">
                <a:solidFill>
                  <a:srgbClr val="FF0000"/>
                </a:solidFill>
              </a:rPr>
              <a:t>AN INTRODUCTION TO…… UNDERSTANDING ANGER</a:t>
            </a:r>
          </a:p>
        </p:txBody>
      </p:sp>
      <p:sp>
        <p:nvSpPr>
          <p:cNvPr id="3" name="TextBox 2">
            <a:extLst>
              <a:ext uri="{FF2B5EF4-FFF2-40B4-BE49-F238E27FC236}">
                <a16:creationId xmlns:a16="http://schemas.microsoft.com/office/drawing/2014/main" id="{AD9729C7-9ABF-45BB-8C86-3984EAF1A72E}"/>
              </a:ext>
            </a:extLst>
          </p:cNvPr>
          <p:cNvSpPr txBox="1"/>
          <p:nvPr/>
        </p:nvSpPr>
        <p:spPr>
          <a:xfrm>
            <a:off x="973123" y="2044005"/>
            <a:ext cx="10150679" cy="954107"/>
          </a:xfrm>
          <a:prstGeom prst="rect">
            <a:avLst/>
          </a:prstGeom>
          <a:noFill/>
        </p:spPr>
        <p:txBody>
          <a:bodyPr wrap="square" rtlCol="0">
            <a:spAutoFit/>
          </a:bodyPr>
          <a:lstStyle/>
          <a:p>
            <a:pPr algn="ctr"/>
            <a:r>
              <a:rPr lang="en-GB" sz="2800" dirty="0"/>
              <a:t>HELPING YOU UNDERSTAND WHY WE GET ANGRY AND FRUSTRATED.  RECOGNISE RAGE, RESENTMENT AND THE CIRCLE OF GUILT.</a:t>
            </a:r>
          </a:p>
        </p:txBody>
      </p:sp>
      <p:sp>
        <p:nvSpPr>
          <p:cNvPr id="4" name="TextBox 3">
            <a:extLst>
              <a:ext uri="{FF2B5EF4-FFF2-40B4-BE49-F238E27FC236}">
                <a16:creationId xmlns:a16="http://schemas.microsoft.com/office/drawing/2014/main" id="{874FB750-C141-4253-9DA7-A6B6D87DA811}"/>
              </a:ext>
            </a:extLst>
          </p:cNvPr>
          <p:cNvSpPr txBox="1"/>
          <p:nvPr/>
        </p:nvSpPr>
        <p:spPr>
          <a:xfrm>
            <a:off x="1023457" y="3393113"/>
            <a:ext cx="9823508" cy="523220"/>
          </a:xfrm>
          <a:prstGeom prst="rect">
            <a:avLst/>
          </a:prstGeom>
          <a:noFill/>
        </p:spPr>
        <p:txBody>
          <a:bodyPr wrap="square" rtlCol="0">
            <a:spAutoFit/>
          </a:bodyPr>
          <a:lstStyle/>
          <a:p>
            <a:r>
              <a:rPr lang="en-GB" sz="2800" dirty="0">
                <a:solidFill>
                  <a:srgbClr val="0070C0"/>
                </a:solidFill>
              </a:rPr>
              <a:t>UNDERSTAND THAT ANGER IS A CHOICE AND LEARN TO LET IT GO.</a:t>
            </a:r>
          </a:p>
        </p:txBody>
      </p:sp>
      <p:sp>
        <p:nvSpPr>
          <p:cNvPr id="5" name="TextBox 4">
            <a:extLst>
              <a:ext uri="{FF2B5EF4-FFF2-40B4-BE49-F238E27FC236}">
                <a16:creationId xmlns:a16="http://schemas.microsoft.com/office/drawing/2014/main" id="{1CC68D27-5372-442E-A4B3-7B162E265952}"/>
              </a:ext>
            </a:extLst>
          </p:cNvPr>
          <p:cNvSpPr txBox="1"/>
          <p:nvPr/>
        </p:nvSpPr>
        <p:spPr>
          <a:xfrm>
            <a:off x="973123" y="5829916"/>
            <a:ext cx="6014906" cy="369332"/>
          </a:xfrm>
          <a:prstGeom prst="rect">
            <a:avLst/>
          </a:prstGeom>
          <a:noFill/>
        </p:spPr>
        <p:txBody>
          <a:bodyPr wrap="square" rtlCol="0">
            <a:spAutoFit/>
          </a:bodyPr>
          <a:lstStyle/>
          <a:p>
            <a:r>
              <a:rPr lang="en-GB" dirty="0"/>
              <a:t>PRESENTED BY SHAUN DAVIS</a:t>
            </a:r>
          </a:p>
        </p:txBody>
      </p:sp>
      <p:pic>
        <p:nvPicPr>
          <p:cNvPr id="7" name="Picture 6">
            <a:extLst>
              <a:ext uri="{FF2B5EF4-FFF2-40B4-BE49-F238E27FC236}">
                <a16:creationId xmlns:a16="http://schemas.microsoft.com/office/drawing/2014/main" id="{592A9ED8-62DB-4C9F-80A4-51ED7DC08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733" y="4038838"/>
            <a:ext cx="2780069" cy="2324320"/>
          </a:xfrm>
          <a:prstGeom prst="rect">
            <a:avLst/>
          </a:prstGeom>
        </p:spPr>
      </p:pic>
      <p:sp>
        <p:nvSpPr>
          <p:cNvPr id="8" name="TextBox 7">
            <a:extLst>
              <a:ext uri="{FF2B5EF4-FFF2-40B4-BE49-F238E27FC236}">
                <a16:creationId xmlns:a16="http://schemas.microsoft.com/office/drawing/2014/main" id="{E02EA516-853D-473D-BAD4-E548A321C85B}"/>
              </a:ext>
            </a:extLst>
          </p:cNvPr>
          <p:cNvSpPr txBox="1"/>
          <p:nvPr/>
        </p:nvSpPr>
        <p:spPr>
          <a:xfrm>
            <a:off x="973123" y="6178492"/>
            <a:ext cx="4538444" cy="369332"/>
          </a:xfrm>
          <a:prstGeom prst="rect">
            <a:avLst/>
          </a:prstGeom>
          <a:noFill/>
        </p:spPr>
        <p:txBody>
          <a:bodyPr wrap="square" rtlCol="0">
            <a:spAutoFit/>
          </a:bodyPr>
          <a:lstStyle/>
          <a:p>
            <a:r>
              <a:rPr lang="en-GB" dirty="0"/>
              <a:t>1</a:t>
            </a:r>
            <a:r>
              <a:rPr lang="en-GB" baseline="30000" dirty="0"/>
              <a:t>ST</a:t>
            </a:r>
            <a:r>
              <a:rPr lang="en-GB" dirty="0"/>
              <a:t> OCTOBER 2019</a:t>
            </a:r>
          </a:p>
        </p:txBody>
      </p:sp>
    </p:spTree>
    <p:extLst>
      <p:ext uri="{BB962C8B-B14F-4D97-AF65-F5344CB8AC3E}">
        <p14:creationId xmlns:p14="http://schemas.microsoft.com/office/powerpoint/2010/main" val="272477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Image result for beach">
            <a:extLst>
              <a:ext uri="{FF2B5EF4-FFF2-40B4-BE49-F238E27FC236}">
                <a16:creationId xmlns:a16="http://schemas.microsoft.com/office/drawing/2014/main" id="{67A7E912-14F4-4610-978F-F77832459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38" y="343948"/>
            <a:ext cx="10770502" cy="671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01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Image result for beach">
            <a:extLst>
              <a:ext uri="{FF2B5EF4-FFF2-40B4-BE49-F238E27FC236}">
                <a16:creationId xmlns:a16="http://schemas.microsoft.com/office/drawing/2014/main" id="{86BC9B16-2BFE-44F6-83E5-BF859CE03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42" y="176170"/>
            <a:ext cx="10160966" cy="676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2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Image result for beach">
            <a:extLst>
              <a:ext uri="{FF2B5EF4-FFF2-40B4-BE49-F238E27FC236}">
                <a16:creationId xmlns:a16="http://schemas.microsoft.com/office/drawing/2014/main" id="{2A48B223-CA16-443C-8404-F3C4206AD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316" y="265469"/>
            <a:ext cx="10098949" cy="629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545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4" descr="Image result for scottish beaches">
            <a:extLst>
              <a:ext uri="{FF2B5EF4-FFF2-40B4-BE49-F238E27FC236}">
                <a16:creationId xmlns:a16="http://schemas.microsoft.com/office/drawing/2014/main" id="{05AB08D2-1DAB-4379-840A-C5AA04BD5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46" y="104862"/>
            <a:ext cx="9990578" cy="664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0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Image result for beach">
            <a:extLst>
              <a:ext uri="{FF2B5EF4-FFF2-40B4-BE49-F238E27FC236}">
                <a16:creationId xmlns:a16="http://schemas.microsoft.com/office/drawing/2014/main" id="{BA3919B0-F05E-4C0C-8F9A-C626444F9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330" y="68065"/>
            <a:ext cx="9907205" cy="659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333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descr="Image result for scottish beaches">
            <a:extLst>
              <a:ext uri="{FF2B5EF4-FFF2-40B4-BE49-F238E27FC236}">
                <a16:creationId xmlns:a16="http://schemas.microsoft.com/office/drawing/2014/main" id="{6AC09B78-A560-416A-B763-B9F19300C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88" y="106959"/>
            <a:ext cx="10241429" cy="664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01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ARTOON IMAGES FOR HEAD VALVE">
            <a:extLst>
              <a:ext uri="{FF2B5EF4-FFF2-40B4-BE49-F238E27FC236}">
                <a16:creationId xmlns:a16="http://schemas.microsoft.com/office/drawing/2014/main" id="{1492A054-810A-4C53-AFEF-0C6C35D0DD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78" y="383097"/>
            <a:ext cx="3574760" cy="23831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etting off steam images">
            <a:extLst>
              <a:ext uri="{FF2B5EF4-FFF2-40B4-BE49-F238E27FC236}">
                <a16:creationId xmlns:a16="http://schemas.microsoft.com/office/drawing/2014/main" id="{4268D505-1AF7-4AE1-B7B4-03536A288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092" y="322386"/>
            <a:ext cx="6953321" cy="462711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CARTOON IMAGES FOR A VALVE ON TOP OF YOUR HEAD">
            <a:extLst>
              <a:ext uri="{FF2B5EF4-FFF2-40B4-BE49-F238E27FC236}">
                <a16:creationId xmlns:a16="http://schemas.microsoft.com/office/drawing/2014/main" id="{7EBA302D-A363-4568-B1B4-2E7F4F08C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80" y="3112317"/>
            <a:ext cx="4182785" cy="305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90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Image result for CARTOON IMAGES FOR EMOTIONS">
            <a:extLst>
              <a:ext uri="{FF2B5EF4-FFF2-40B4-BE49-F238E27FC236}">
                <a16:creationId xmlns:a16="http://schemas.microsoft.com/office/drawing/2014/main" id="{CA299FC2-BF86-429C-9DFE-C6C59B8D96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89" b="11785"/>
          <a:stretch/>
        </p:blipFill>
        <p:spPr bwMode="auto">
          <a:xfrm>
            <a:off x="1824541" y="315393"/>
            <a:ext cx="7562972" cy="54367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2276" y="5564553"/>
            <a:ext cx="11301046" cy="1015663"/>
          </a:xfrm>
          <a:prstGeom prst="rect">
            <a:avLst/>
          </a:prstGeom>
          <a:noFill/>
        </p:spPr>
        <p:txBody>
          <a:bodyPr wrap="square" rtlCol="0">
            <a:spAutoFit/>
          </a:bodyPr>
          <a:lstStyle/>
          <a:p>
            <a:r>
              <a:rPr lang="en-GB" sz="2800" dirty="0"/>
              <a:t>Always remember </a:t>
            </a:r>
            <a:r>
              <a:rPr lang="en-GB" sz="3200" dirty="0">
                <a:solidFill>
                  <a:srgbClr val="FF0000"/>
                </a:solidFill>
              </a:rPr>
              <a:t>anger</a:t>
            </a:r>
            <a:r>
              <a:rPr lang="en-GB" sz="2800" dirty="0"/>
              <a:t> is a choice and it’s you who get to choose, nobody makes you angry, you choose to how you respond to an event or a person.</a:t>
            </a:r>
          </a:p>
        </p:txBody>
      </p:sp>
    </p:spTree>
    <p:extLst>
      <p:ext uri="{BB962C8B-B14F-4D97-AF65-F5344CB8AC3E}">
        <p14:creationId xmlns:p14="http://schemas.microsoft.com/office/powerpoint/2010/main" val="191130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letting off steam images">
            <a:extLst>
              <a:ext uri="{FF2B5EF4-FFF2-40B4-BE49-F238E27FC236}">
                <a16:creationId xmlns:a16="http://schemas.microsoft.com/office/drawing/2014/main" id="{D82C7B49-2DA9-40E7-849E-B40B49D70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938" y="111995"/>
            <a:ext cx="8233805" cy="659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93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23BE83-AA9A-4C8B-8ED0-32273AAABD2A}"/>
              </a:ext>
            </a:extLst>
          </p:cNvPr>
          <p:cNvSpPr>
            <a:spLocks noGrp="1"/>
          </p:cNvSpPr>
          <p:nvPr>
            <p:ph type="ctrTitle"/>
          </p:nvPr>
        </p:nvSpPr>
        <p:spPr>
          <a:xfrm>
            <a:off x="6585881" y="3028330"/>
            <a:ext cx="5059042" cy="2239239"/>
          </a:xfrm>
        </p:spPr>
        <p:txBody>
          <a:bodyPr anchor="t">
            <a:normAutofit/>
          </a:bodyPr>
          <a:lstStyle/>
          <a:p>
            <a:pPr algn="l"/>
            <a:r>
              <a:rPr lang="en-GB" sz="11500" dirty="0">
                <a:solidFill>
                  <a:srgbClr val="000000"/>
                </a:solidFill>
              </a:rPr>
              <a:t>ANGER</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cartoon images for anger">
            <a:extLst>
              <a:ext uri="{FF2B5EF4-FFF2-40B4-BE49-F238E27FC236}">
                <a16:creationId xmlns:a16="http://schemas.microsoft.com/office/drawing/2014/main" id="{92B6AB36-6E9E-49C2-AA9C-86935779EF8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7665" r="5048"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07081" y="4682794"/>
            <a:ext cx="3852985" cy="584775"/>
          </a:xfrm>
          <a:prstGeom prst="rect">
            <a:avLst/>
          </a:prstGeom>
          <a:noFill/>
        </p:spPr>
        <p:txBody>
          <a:bodyPr wrap="square" rtlCol="0">
            <a:spAutoFit/>
          </a:bodyPr>
          <a:lstStyle/>
          <a:p>
            <a:r>
              <a:rPr lang="en-GB" sz="3200" dirty="0">
                <a:solidFill>
                  <a:srgbClr val="000000"/>
                </a:solidFill>
              </a:rPr>
              <a:t>IS IT GOOD FOR YOU?</a:t>
            </a:r>
          </a:p>
        </p:txBody>
      </p:sp>
    </p:spTree>
    <p:extLst>
      <p:ext uri="{BB962C8B-B14F-4D97-AF65-F5344CB8AC3E}">
        <p14:creationId xmlns:p14="http://schemas.microsoft.com/office/powerpoint/2010/main" val="398680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artoon images for anger">
            <a:extLst>
              <a:ext uri="{FF2B5EF4-FFF2-40B4-BE49-F238E27FC236}">
                <a16:creationId xmlns:a16="http://schemas.microsoft.com/office/drawing/2014/main" id="{62A4457B-E960-40F6-9890-0C68CA0C2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26" y="351570"/>
            <a:ext cx="179070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artoon images for anger">
            <a:extLst>
              <a:ext uri="{FF2B5EF4-FFF2-40B4-BE49-F238E27FC236}">
                <a16:creationId xmlns:a16="http://schemas.microsoft.com/office/drawing/2014/main" id="{ED40ED1C-3CC6-46FA-BD76-EAB4E4C7A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147" y="355286"/>
            <a:ext cx="2051822" cy="2562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artoon images for anger">
            <a:extLst>
              <a:ext uri="{FF2B5EF4-FFF2-40B4-BE49-F238E27FC236}">
                <a16:creationId xmlns:a16="http://schemas.microsoft.com/office/drawing/2014/main" id="{F3EE68B4-F09D-4748-95DD-104DABE743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437"/>
          <a:stretch/>
        </p:blipFill>
        <p:spPr bwMode="auto">
          <a:xfrm>
            <a:off x="5619825" y="351571"/>
            <a:ext cx="2566115" cy="25622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extLst>
              <a:ext uri="{FF2B5EF4-FFF2-40B4-BE49-F238E27FC236}">
                <a16:creationId xmlns:a16="http://schemas.microsoft.com/office/drawing/2014/main" id="{C48771A4-2643-401A-A3C3-FE4CC566BA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1934" y="295731"/>
            <a:ext cx="2618064" cy="26180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artoon images for anger">
            <a:extLst>
              <a:ext uri="{FF2B5EF4-FFF2-40B4-BE49-F238E27FC236}">
                <a16:creationId xmlns:a16="http://schemas.microsoft.com/office/drawing/2014/main" id="{94C0D458-E425-4C4E-ACF3-FB8F98DC1C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875" y="3917790"/>
            <a:ext cx="17430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cartoon images for anger">
            <a:extLst>
              <a:ext uri="{FF2B5EF4-FFF2-40B4-BE49-F238E27FC236}">
                <a16:creationId xmlns:a16="http://schemas.microsoft.com/office/drawing/2014/main" id="{7659802F-0913-4FEA-97A1-7C59B0988F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3527" y="4053651"/>
            <a:ext cx="2143125" cy="23571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cartoon images for anger">
            <a:extLst>
              <a:ext uri="{FF2B5EF4-FFF2-40B4-BE49-F238E27FC236}">
                <a16:creationId xmlns:a16="http://schemas.microsoft.com/office/drawing/2014/main" id="{6D3870B8-80C8-4180-AD61-5D2D660D74C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138" r="14274"/>
          <a:stretch/>
        </p:blipFill>
        <p:spPr bwMode="auto">
          <a:xfrm>
            <a:off x="6278839" y="4053651"/>
            <a:ext cx="1907101" cy="23571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cartoon images for anger">
            <a:extLst>
              <a:ext uri="{FF2B5EF4-FFF2-40B4-BE49-F238E27FC236}">
                <a16:creationId xmlns:a16="http://schemas.microsoft.com/office/drawing/2014/main" id="{8D643E1E-E8C5-40B5-8E80-A4E22366DD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0302" y="4053652"/>
            <a:ext cx="2767119" cy="2357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8020F8-3CC1-49AB-B7A7-209E0605B6A6}"/>
              </a:ext>
            </a:extLst>
          </p:cNvPr>
          <p:cNvSpPr txBox="1"/>
          <p:nvPr/>
        </p:nvSpPr>
        <p:spPr>
          <a:xfrm>
            <a:off x="648677" y="3266572"/>
            <a:ext cx="10941538" cy="646331"/>
          </a:xfrm>
          <a:prstGeom prst="rect">
            <a:avLst/>
          </a:prstGeom>
          <a:noFill/>
        </p:spPr>
        <p:txBody>
          <a:bodyPr wrap="square" rtlCol="0">
            <a:spAutoFit/>
          </a:bodyPr>
          <a:lstStyle/>
          <a:p>
            <a:r>
              <a:rPr lang="en-GB" sz="3600" dirty="0"/>
              <a:t>DO YOU RECOGNISE YOURSELF WHEN YOU GET ANGRY?</a:t>
            </a:r>
          </a:p>
        </p:txBody>
      </p:sp>
    </p:spTree>
    <p:extLst>
      <p:ext uri="{BB962C8B-B14F-4D97-AF65-F5344CB8AC3E}">
        <p14:creationId xmlns:p14="http://schemas.microsoft.com/office/powerpoint/2010/main" val="50631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7208"/>
          <a:stretch/>
        </p:blipFill>
        <p:spPr>
          <a:xfrm>
            <a:off x="4660691" y="572887"/>
            <a:ext cx="5756337" cy="6076463"/>
          </a:xfrm>
          <a:prstGeom prst="rect">
            <a:avLst/>
          </a:prstGeom>
        </p:spPr>
      </p:pic>
      <p:sp>
        <p:nvSpPr>
          <p:cNvPr id="6" name="TextBox 5"/>
          <p:cNvSpPr txBox="1"/>
          <p:nvPr/>
        </p:nvSpPr>
        <p:spPr>
          <a:xfrm>
            <a:off x="6764215" y="1306733"/>
            <a:ext cx="1166893" cy="461665"/>
          </a:xfrm>
          <a:prstGeom prst="rect">
            <a:avLst/>
          </a:prstGeom>
          <a:noFill/>
        </p:spPr>
        <p:txBody>
          <a:bodyPr wrap="square" rtlCol="0">
            <a:spAutoFit/>
          </a:bodyPr>
          <a:lstStyle/>
          <a:p>
            <a:r>
              <a:rPr lang="en-GB" sz="2400" dirty="0">
                <a:solidFill>
                  <a:srgbClr val="FF0000"/>
                </a:solidFill>
              </a:rPr>
              <a:t>ANGER</a:t>
            </a:r>
          </a:p>
        </p:txBody>
      </p:sp>
      <p:sp>
        <p:nvSpPr>
          <p:cNvPr id="7" name="TextBox 6"/>
          <p:cNvSpPr txBox="1"/>
          <p:nvPr/>
        </p:nvSpPr>
        <p:spPr>
          <a:xfrm>
            <a:off x="6334368" y="2199175"/>
            <a:ext cx="2696823" cy="307777"/>
          </a:xfrm>
          <a:prstGeom prst="rect">
            <a:avLst/>
          </a:prstGeom>
          <a:noFill/>
        </p:spPr>
        <p:txBody>
          <a:bodyPr wrap="square" rtlCol="0">
            <a:spAutoFit/>
          </a:bodyPr>
          <a:lstStyle/>
          <a:p>
            <a:r>
              <a:rPr lang="en-GB" sz="1400" dirty="0">
                <a:solidFill>
                  <a:schemeClr val="accent1"/>
                </a:solidFill>
              </a:rPr>
              <a:t>SADNESS        DISAPPOINTED</a:t>
            </a:r>
          </a:p>
        </p:txBody>
      </p:sp>
      <p:sp>
        <p:nvSpPr>
          <p:cNvPr id="8" name="TextBox 7"/>
          <p:cNvSpPr txBox="1"/>
          <p:nvPr/>
        </p:nvSpPr>
        <p:spPr>
          <a:xfrm>
            <a:off x="6307013" y="2573861"/>
            <a:ext cx="2497353" cy="307777"/>
          </a:xfrm>
          <a:prstGeom prst="rect">
            <a:avLst/>
          </a:prstGeom>
          <a:noFill/>
        </p:spPr>
        <p:txBody>
          <a:bodyPr wrap="square" rtlCol="0">
            <a:spAutoFit/>
          </a:bodyPr>
          <a:lstStyle/>
          <a:p>
            <a:r>
              <a:rPr lang="en-GB" sz="1400" dirty="0">
                <a:solidFill>
                  <a:schemeClr val="accent1"/>
                </a:solidFill>
              </a:rPr>
              <a:t>LONELY       OVERWHELMED</a:t>
            </a:r>
          </a:p>
        </p:txBody>
      </p:sp>
      <p:sp>
        <p:nvSpPr>
          <p:cNvPr id="9" name="TextBox 8"/>
          <p:cNvSpPr txBox="1"/>
          <p:nvPr/>
        </p:nvSpPr>
        <p:spPr>
          <a:xfrm>
            <a:off x="5916246" y="3303342"/>
            <a:ext cx="2668896" cy="307777"/>
          </a:xfrm>
          <a:prstGeom prst="rect">
            <a:avLst/>
          </a:prstGeom>
          <a:noFill/>
        </p:spPr>
        <p:txBody>
          <a:bodyPr wrap="square" rtlCol="0">
            <a:spAutoFit/>
          </a:bodyPr>
          <a:lstStyle/>
          <a:p>
            <a:r>
              <a:rPr lang="en-GB" sz="1400" dirty="0">
                <a:solidFill>
                  <a:schemeClr val="accent1"/>
                </a:solidFill>
              </a:rPr>
              <a:t>HELPLESS      PAIN      FRUSTRATED</a:t>
            </a:r>
          </a:p>
        </p:txBody>
      </p:sp>
      <p:sp>
        <p:nvSpPr>
          <p:cNvPr id="10" name="TextBox 9"/>
          <p:cNvSpPr txBox="1"/>
          <p:nvPr/>
        </p:nvSpPr>
        <p:spPr>
          <a:xfrm>
            <a:off x="6307013" y="2926962"/>
            <a:ext cx="2497353" cy="307777"/>
          </a:xfrm>
          <a:prstGeom prst="rect">
            <a:avLst/>
          </a:prstGeom>
          <a:noFill/>
        </p:spPr>
        <p:txBody>
          <a:bodyPr wrap="square" rtlCol="0">
            <a:spAutoFit/>
          </a:bodyPr>
          <a:lstStyle/>
          <a:p>
            <a:r>
              <a:rPr lang="en-GB" sz="1400" dirty="0">
                <a:solidFill>
                  <a:schemeClr val="accent1"/>
                </a:solidFill>
              </a:rPr>
              <a:t>EMBARRASED      HURT</a:t>
            </a:r>
          </a:p>
        </p:txBody>
      </p:sp>
      <p:sp>
        <p:nvSpPr>
          <p:cNvPr id="11" name="TextBox 10"/>
          <p:cNvSpPr txBox="1"/>
          <p:nvPr/>
        </p:nvSpPr>
        <p:spPr>
          <a:xfrm>
            <a:off x="6307013" y="3718665"/>
            <a:ext cx="2497353" cy="307777"/>
          </a:xfrm>
          <a:prstGeom prst="rect">
            <a:avLst/>
          </a:prstGeom>
          <a:noFill/>
        </p:spPr>
        <p:txBody>
          <a:bodyPr wrap="square" rtlCol="0">
            <a:spAutoFit/>
          </a:bodyPr>
          <a:lstStyle/>
          <a:p>
            <a:r>
              <a:rPr lang="en-GB" sz="1400" dirty="0">
                <a:solidFill>
                  <a:schemeClr val="accent1"/>
                </a:solidFill>
              </a:rPr>
              <a:t>INSECURE      HUNGRY      GRIEF</a:t>
            </a:r>
          </a:p>
        </p:txBody>
      </p:sp>
      <p:sp>
        <p:nvSpPr>
          <p:cNvPr id="12" name="TextBox 11"/>
          <p:cNvSpPr txBox="1"/>
          <p:nvPr/>
        </p:nvSpPr>
        <p:spPr>
          <a:xfrm>
            <a:off x="6088183" y="4117090"/>
            <a:ext cx="3000015" cy="307777"/>
          </a:xfrm>
          <a:prstGeom prst="rect">
            <a:avLst/>
          </a:prstGeom>
          <a:noFill/>
        </p:spPr>
        <p:txBody>
          <a:bodyPr wrap="square" rtlCol="0">
            <a:spAutoFit/>
          </a:bodyPr>
          <a:lstStyle/>
          <a:p>
            <a:r>
              <a:rPr lang="en-GB" sz="1400" dirty="0">
                <a:solidFill>
                  <a:schemeClr val="accent1"/>
                </a:solidFill>
              </a:rPr>
              <a:t>ANXIETY       STRESS       THREATENED</a:t>
            </a:r>
          </a:p>
        </p:txBody>
      </p:sp>
      <p:sp>
        <p:nvSpPr>
          <p:cNvPr id="13" name="TextBox 12"/>
          <p:cNvSpPr txBox="1"/>
          <p:nvPr/>
        </p:nvSpPr>
        <p:spPr>
          <a:xfrm>
            <a:off x="6334368" y="4500561"/>
            <a:ext cx="2497353" cy="307777"/>
          </a:xfrm>
          <a:prstGeom prst="rect">
            <a:avLst/>
          </a:prstGeom>
          <a:noFill/>
        </p:spPr>
        <p:txBody>
          <a:bodyPr wrap="square" rtlCol="0">
            <a:spAutoFit/>
          </a:bodyPr>
          <a:lstStyle/>
          <a:p>
            <a:r>
              <a:rPr lang="en-GB" sz="1400" dirty="0">
                <a:solidFill>
                  <a:schemeClr val="accent1"/>
                </a:solidFill>
              </a:rPr>
              <a:t>TIRED       CONTEMPT     GUILT</a:t>
            </a:r>
          </a:p>
        </p:txBody>
      </p:sp>
      <p:sp>
        <p:nvSpPr>
          <p:cNvPr id="14" name="TextBox 13"/>
          <p:cNvSpPr txBox="1"/>
          <p:nvPr/>
        </p:nvSpPr>
        <p:spPr>
          <a:xfrm>
            <a:off x="6764215" y="4891156"/>
            <a:ext cx="2497353" cy="307777"/>
          </a:xfrm>
          <a:prstGeom prst="rect">
            <a:avLst/>
          </a:prstGeom>
          <a:noFill/>
        </p:spPr>
        <p:txBody>
          <a:bodyPr wrap="square" rtlCol="0">
            <a:spAutoFit/>
          </a:bodyPr>
          <a:lstStyle/>
          <a:p>
            <a:r>
              <a:rPr lang="en-GB" sz="1400" dirty="0">
                <a:solidFill>
                  <a:schemeClr val="accent1"/>
                </a:solidFill>
              </a:rPr>
              <a:t>JEALOUS       SCARED</a:t>
            </a:r>
          </a:p>
        </p:txBody>
      </p:sp>
      <p:sp>
        <p:nvSpPr>
          <p:cNvPr id="15" name="TextBox 14"/>
          <p:cNvSpPr txBox="1"/>
          <p:nvPr/>
        </p:nvSpPr>
        <p:spPr>
          <a:xfrm>
            <a:off x="7111995" y="5286941"/>
            <a:ext cx="853731" cy="307777"/>
          </a:xfrm>
          <a:prstGeom prst="rect">
            <a:avLst/>
          </a:prstGeom>
          <a:noFill/>
        </p:spPr>
        <p:txBody>
          <a:bodyPr wrap="square" rtlCol="0">
            <a:spAutoFit/>
          </a:bodyPr>
          <a:lstStyle/>
          <a:p>
            <a:r>
              <a:rPr lang="en-GB" sz="1400" dirty="0">
                <a:solidFill>
                  <a:schemeClr val="accent1"/>
                </a:solidFill>
              </a:rPr>
              <a:t>SHAME</a:t>
            </a:r>
          </a:p>
        </p:txBody>
      </p:sp>
      <p:sp>
        <p:nvSpPr>
          <p:cNvPr id="16" name="TextBox 15"/>
          <p:cNvSpPr txBox="1"/>
          <p:nvPr/>
        </p:nvSpPr>
        <p:spPr>
          <a:xfrm>
            <a:off x="518646" y="1761101"/>
            <a:ext cx="4003020" cy="1077218"/>
          </a:xfrm>
          <a:prstGeom prst="rect">
            <a:avLst/>
          </a:prstGeom>
          <a:noFill/>
        </p:spPr>
        <p:txBody>
          <a:bodyPr wrap="square" rtlCol="0">
            <a:spAutoFit/>
          </a:bodyPr>
          <a:lstStyle/>
          <a:p>
            <a:r>
              <a:rPr lang="en-GB" sz="1600" dirty="0"/>
              <a:t>Anger triggers are people, places, situations, and things that set off anger.  Your triggers can provide clues about the emotions behind your anger.</a:t>
            </a:r>
          </a:p>
        </p:txBody>
      </p:sp>
      <p:sp>
        <p:nvSpPr>
          <p:cNvPr id="17" name="TextBox 16"/>
          <p:cNvSpPr txBox="1"/>
          <p:nvPr/>
        </p:nvSpPr>
        <p:spPr>
          <a:xfrm>
            <a:off x="874998" y="466416"/>
            <a:ext cx="4790294" cy="830997"/>
          </a:xfrm>
          <a:prstGeom prst="rect">
            <a:avLst/>
          </a:prstGeom>
          <a:noFill/>
        </p:spPr>
        <p:txBody>
          <a:bodyPr wrap="square" rtlCol="0">
            <a:spAutoFit/>
          </a:bodyPr>
          <a:lstStyle/>
          <a:p>
            <a:r>
              <a:rPr lang="en-GB" sz="1600" dirty="0"/>
              <a:t>Anger is an emotion that tends to be easy to see.  However, anger is often just the tip of the iceberg.  Other emotions may be hidden beneath the surface.</a:t>
            </a:r>
          </a:p>
        </p:txBody>
      </p:sp>
      <p:sp>
        <p:nvSpPr>
          <p:cNvPr id="18" name="TextBox 17"/>
          <p:cNvSpPr txBox="1"/>
          <p:nvPr/>
        </p:nvSpPr>
        <p:spPr>
          <a:xfrm>
            <a:off x="1170123" y="4906786"/>
            <a:ext cx="3806092" cy="1077218"/>
          </a:xfrm>
          <a:prstGeom prst="rect">
            <a:avLst/>
          </a:prstGeom>
          <a:noFill/>
        </p:spPr>
        <p:txBody>
          <a:bodyPr wrap="square" rtlCol="0">
            <a:spAutoFit/>
          </a:bodyPr>
          <a:lstStyle/>
          <a:p>
            <a:r>
              <a:rPr lang="en-GB" sz="1600" dirty="0"/>
              <a:t>Anger may be fuelled by different emotions at different times, or by a combinations of emotions.  Sometimes, however, anger is just anger</a:t>
            </a:r>
          </a:p>
        </p:txBody>
      </p:sp>
      <p:sp>
        <p:nvSpPr>
          <p:cNvPr id="19" name="TextBox 18"/>
          <p:cNvSpPr txBox="1"/>
          <p:nvPr/>
        </p:nvSpPr>
        <p:spPr>
          <a:xfrm>
            <a:off x="619817" y="3234739"/>
            <a:ext cx="4296055" cy="1323439"/>
          </a:xfrm>
          <a:prstGeom prst="rect">
            <a:avLst/>
          </a:prstGeom>
          <a:noFill/>
        </p:spPr>
        <p:txBody>
          <a:bodyPr wrap="square" rtlCol="0">
            <a:spAutoFit/>
          </a:bodyPr>
          <a:lstStyle/>
          <a:p>
            <a:r>
              <a:rPr lang="en-GB" sz="1600" dirty="0"/>
              <a:t>In some families, anger is seen as more acceptable than other emotions.  A person might express anger in order to mask emotions that cause them to fell vulnerable, such as hurt or shame.</a:t>
            </a:r>
          </a:p>
        </p:txBody>
      </p:sp>
      <p:sp>
        <p:nvSpPr>
          <p:cNvPr id="20" name="TextBox 19"/>
          <p:cNvSpPr txBox="1"/>
          <p:nvPr/>
        </p:nvSpPr>
        <p:spPr>
          <a:xfrm>
            <a:off x="226646" y="6447692"/>
            <a:ext cx="1652953" cy="215444"/>
          </a:xfrm>
          <a:prstGeom prst="rect">
            <a:avLst/>
          </a:prstGeom>
          <a:noFill/>
        </p:spPr>
        <p:txBody>
          <a:bodyPr wrap="square" rtlCol="0">
            <a:spAutoFit/>
          </a:bodyPr>
          <a:lstStyle/>
          <a:p>
            <a:r>
              <a:rPr lang="en-GB" sz="800" dirty="0"/>
              <a:t>Provided by TherapistAid.com</a:t>
            </a:r>
          </a:p>
        </p:txBody>
      </p:sp>
    </p:spTree>
    <p:extLst>
      <p:ext uri="{BB962C8B-B14F-4D97-AF65-F5344CB8AC3E}">
        <p14:creationId xmlns:p14="http://schemas.microsoft.com/office/powerpoint/2010/main" val="99798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7110" y="132861"/>
            <a:ext cx="8674395" cy="6858000"/>
          </a:xfrm>
          <a:prstGeom prst="rect">
            <a:avLst/>
          </a:prstGeom>
        </p:spPr>
      </p:pic>
    </p:spTree>
    <p:extLst>
      <p:ext uri="{BB962C8B-B14F-4D97-AF65-F5344CB8AC3E}">
        <p14:creationId xmlns:p14="http://schemas.microsoft.com/office/powerpoint/2010/main" val="199597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527"/>
          <a:stretch/>
        </p:blipFill>
        <p:spPr>
          <a:xfrm>
            <a:off x="270260" y="109415"/>
            <a:ext cx="4805203" cy="6478954"/>
          </a:xfrm>
          <a:prstGeom prst="rect">
            <a:avLst/>
          </a:prstGeom>
        </p:spPr>
      </p:pic>
      <p:pic>
        <p:nvPicPr>
          <p:cNvPr id="3" name="Picture 2"/>
          <p:cNvPicPr>
            <a:picLocks noChangeAspect="1"/>
          </p:cNvPicPr>
          <p:nvPr/>
        </p:nvPicPr>
        <p:blipFill rotWithShape="1">
          <a:blip r:embed="rId3"/>
          <a:srcRect t="8091" b="3475"/>
          <a:stretch/>
        </p:blipFill>
        <p:spPr>
          <a:xfrm>
            <a:off x="5865012" y="445477"/>
            <a:ext cx="4901113" cy="6064738"/>
          </a:xfrm>
          <a:prstGeom prst="rect">
            <a:avLst/>
          </a:prstGeom>
        </p:spPr>
      </p:pic>
    </p:spTree>
    <p:extLst>
      <p:ext uri="{BB962C8B-B14F-4D97-AF65-F5344CB8AC3E}">
        <p14:creationId xmlns:p14="http://schemas.microsoft.com/office/powerpoint/2010/main" val="315971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D4D0EC-2945-46BF-9B72-7DE24C4443DE}"/>
              </a:ext>
            </a:extLst>
          </p:cNvPr>
          <p:cNvSpPr/>
          <p:nvPr/>
        </p:nvSpPr>
        <p:spPr>
          <a:xfrm>
            <a:off x="1372998" y="1536769"/>
            <a:ext cx="9446004" cy="4401205"/>
          </a:xfrm>
          <a:prstGeom prst="rect">
            <a:avLst/>
          </a:prstGeom>
        </p:spPr>
        <p:txBody>
          <a:bodyPr wrap="square">
            <a:spAutoFit/>
          </a:bodyPr>
          <a:lstStyle/>
          <a:p>
            <a:pPr algn="just"/>
            <a:r>
              <a:rPr lang="en-GB" sz="2800" dirty="0">
                <a:solidFill>
                  <a:srgbClr val="000000"/>
                </a:solidFill>
                <a:latin typeface="Open Sans"/>
              </a:rPr>
              <a:t>You could gather all your belongings, get your passport, and set sail. You could explore every inch of every shoreline, every state or county, every continent and country in the world. And you know what? Even if you searched for the rest of your life, you'd never... actually find the past anywhere!“</a:t>
            </a:r>
          </a:p>
          <a:p>
            <a:pPr algn="just"/>
            <a:endParaRPr lang="en-GB" sz="2800" dirty="0">
              <a:solidFill>
                <a:srgbClr val="000000"/>
              </a:solidFill>
              <a:latin typeface="Open Sans"/>
            </a:endParaRPr>
          </a:p>
          <a:p>
            <a:pPr algn="just"/>
            <a:r>
              <a:rPr lang="en-GB" sz="2800" dirty="0">
                <a:solidFill>
                  <a:srgbClr val="000000"/>
                </a:solidFill>
                <a:latin typeface="Open Sans"/>
              </a:rPr>
              <a:t>We can’t ignore the past, but we can put it behind us so that we can explore and discover the present and the future potential we all have within us.</a:t>
            </a:r>
            <a:endParaRPr lang="en-GB" sz="2800" dirty="0"/>
          </a:p>
        </p:txBody>
      </p:sp>
    </p:spTree>
    <p:extLst>
      <p:ext uri="{BB962C8B-B14F-4D97-AF65-F5344CB8AC3E}">
        <p14:creationId xmlns:p14="http://schemas.microsoft.com/office/powerpoint/2010/main" val="205117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9EABA-0DE8-4DDF-BC4A-BCA1A66FC3E8}"/>
              </a:ext>
            </a:extLst>
          </p:cNvPr>
          <p:cNvSpPr/>
          <p:nvPr/>
        </p:nvSpPr>
        <p:spPr>
          <a:xfrm>
            <a:off x="520117" y="596390"/>
            <a:ext cx="11325138" cy="6124754"/>
          </a:xfrm>
          <a:prstGeom prst="rect">
            <a:avLst/>
          </a:prstGeom>
        </p:spPr>
        <p:txBody>
          <a:bodyPr wrap="square">
            <a:spAutoFit/>
          </a:bodyPr>
          <a:lstStyle/>
          <a:p>
            <a:r>
              <a:rPr lang="en-GB" sz="2800" dirty="0">
                <a:solidFill>
                  <a:srgbClr val="000000"/>
                </a:solidFill>
                <a:latin typeface="Open Sans"/>
              </a:rPr>
              <a:t>We all constantly live in the present and make many choices about our futures because of the past. This is unavoidable. You can only read these words now because your mind relates to past experience with these words. All learning and knowledge rely on continually referencing the past, and many wise decisions about the future are created through recalling what has or hasn't worked before. You only recognize a friend in the street because you reference a past connection with them. In this way, you use the past well.</a:t>
            </a:r>
          </a:p>
          <a:p>
            <a:endParaRPr lang="en-GB" sz="2800" dirty="0">
              <a:solidFill>
                <a:srgbClr val="000000"/>
              </a:solidFill>
              <a:latin typeface="Open Sans"/>
            </a:endParaRPr>
          </a:p>
          <a:p>
            <a:r>
              <a:rPr lang="en-GB" sz="2800" dirty="0">
                <a:solidFill>
                  <a:srgbClr val="000000"/>
                </a:solidFill>
                <a:latin typeface="Open Sans"/>
              </a:rPr>
              <a:t>But doing things unquestioningly because 'it's always been that way' might be a misuse of the past. Tradition may be useful or it may prevent progress, depending on how useful it is. Personally, you have an emotional relationship to past events that steers you helpfully or unhelpfully in the present.</a:t>
            </a:r>
            <a:endParaRPr lang="en-GB" sz="2800" b="0" i="0" dirty="0">
              <a:solidFill>
                <a:srgbClr val="000000"/>
              </a:solidFill>
              <a:effectLst/>
              <a:latin typeface="Open Sans"/>
            </a:endParaRPr>
          </a:p>
        </p:txBody>
      </p:sp>
    </p:spTree>
    <p:extLst>
      <p:ext uri="{BB962C8B-B14F-4D97-AF65-F5344CB8AC3E}">
        <p14:creationId xmlns:p14="http://schemas.microsoft.com/office/powerpoint/2010/main" val="320451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A8A137-66A9-42BB-A8DF-1E7B99BB4DD1}"/>
              </a:ext>
            </a:extLst>
          </p:cNvPr>
          <p:cNvSpPr txBox="1"/>
          <p:nvPr/>
        </p:nvSpPr>
        <p:spPr>
          <a:xfrm>
            <a:off x="414215" y="422031"/>
            <a:ext cx="11215077" cy="461665"/>
          </a:xfrm>
          <a:prstGeom prst="rect">
            <a:avLst/>
          </a:prstGeom>
          <a:noFill/>
        </p:spPr>
        <p:txBody>
          <a:bodyPr wrap="square" rtlCol="0">
            <a:spAutoFit/>
          </a:bodyPr>
          <a:lstStyle/>
          <a:p>
            <a:r>
              <a:rPr lang="en-GB" sz="2400" u="sng" dirty="0">
                <a:solidFill>
                  <a:srgbClr val="FF0000"/>
                </a:solidFill>
              </a:rPr>
              <a:t>7 QUESTIONS TO HELP YOU DEAL WITH EVENTS AND HAVE AN APPROPRIATE REACTION</a:t>
            </a:r>
          </a:p>
        </p:txBody>
      </p:sp>
      <p:sp>
        <p:nvSpPr>
          <p:cNvPr id="3" name="TextBox 2">
            <a:extLst>
              <a:ext uri="{FF2B5EF4-FFF2-40B4-BE49-F238E27FC236}">
                <a16:creationId xmlns:a16="http://schemas.microsoft.com/office/drawing/2014/main" id="{34FF2520-A386-407A-B291-765F4DB6CEA7}"/>
              </a:ext>
            </a:extLst>
          </p:cNvPr>
          <p:cNvSpPr txBox="1"/>
          <p:nvPr/>
        </p:nvSpPr>
        <p:spPr>
          <a:xfrm>
            <a:off x="991299" y="1694576"/>
            <a:ext cx="10209402" cy="400110"/>
          </a:xfrm>
          <a:prstGeom prst="rect">
            <a:avLst/>
          </a:prstGeom>
          <a:noFill/>
        </p:spPr>
        <p:txBody>
          <a:bodyPr wrap="square" rtlCol="0">
            <a:spAutoFit/>
          </a:bodyPr>
          <a:lstStyle/>
          <a:p>
            <a:r>
              <a:rPr lang="en-GB" sz="2000" dirty="0"/>
              <a:t>1.   WHERE IS THIS ISSUE ON A SCALE OF 1 -1 10 ……………….ASSUMING 10 IS DEATH!               </a:t>
            </a:r>
          </a:p>
        </p:txBody>
      </p:sp>
      <p:sp>
        <p:nvSpPr>
          <p:cNvPr id="4" name="TextBox 3">
            <a:extLst>
              <a:ext uri="{FF2B5EF4-FFF2-40B4-BE49-F238E27FC236}">
                <a16:creationId xmlns:a16="http://schemas.microsoft.com/office/drawing/2014/main" id="{93E830C2-1980-405D-BD71-2807C097DF85}"/>
              </a:ext>
            </a:extLst>
          </p:cNvPr>
          <p:cNvSpPr txBox="1"/>
          <p:nvPr/>
        </p:nvSpPr>
        <p:spPr>
          <a:xfrm>
            <a:off x="991299" y="2230026"/>
            <a:ext cx="10209402" cy="400110"/>
          </a:xfrm>
          <a:prstGeom prst="rect">
            <a:avLst/>
          </a:prstGeom>
          <a:noFill/>
        </p:spPr>
        <p:txBody>
          <a:bodyPr wrap="square" rtlCol="0">
            <a:spAutoFit/>
          </a:bodyPr>
          <a:lstStyle/>
          <a:p>
            <a:r>
              <a:rPr lang="en-GB" sz="2000" dirty="0"/>
              <a:t>2.  HOW IMPORTANT WILL THIS BE IN SIX MONTHS TIME?</a:t>
            </a:r>
          </a:p>
        </p:txBody>
      </p:sp>
      <p:sp>
        <p:nvSpPr>
          <p:cNvPr id="5" name="TextBox 4">
            <a:extLst>
              <a:ext uri="{FF2B5EF4-FFF2-40B4-BE49-F238E27FC236}">
                <a16:creationId xmlns:a16="http://schemas.microsoft.com/office/drawing/2014/main" id="{9F74D45E-388A-47C7-B2CD-2D1BFAA4F89A}"/>
              </a:ext>
            </a:extLst>
          </p:cNvPr>
          <p:cNvSpPr txBox="1"/>
          <p:nvPr/>
        </p:nvSpPr>
        <p:spPr>
          <a:xfrm>
            <a:off x="991299" y="3821690"/>
            <a:ext cx="10209402" cy="400110"/>
          </a:xfrm>
          <a:prstGeom prst="rect">
            <a:avLst/>
          </a:prstGeom>
          <a:noFill/>
        </p:spPr>
        <p:txBody>
          <a:bodyPr wrap="square" rtlCol="0">
            <a:spAutoFit/>
          </a:bodyPr>
          <a:lstStyle/>
          <a:p>
            <a:r>
              <a:rPr lang="en-GB" sz="2000" dirty="0"/>
              <a:t>5.  WHAT CAN I LEARN FROM THIS? </a:t>
            </a:r>
          </a:p>
        </p:txBody>
      </p:sp>
      <p:sp>
        <p:nvSpPr>
          <p:cNvPr id="6" name="TextBox 5">
            <a:extLst>
              <a:ext uri="{FF2B5EF4-FFF2-40B4-BE49-F238E27FC236}">
                <a16:creationId xmlns:a16="http://schemas.microsoft.com/office/drawing/2014/main" id="{8FC2F27C-B4B4-4B65-85A9-FAA6DFDD71FF}"/>
              </a:ext>
            </a:extLst>
          </p:cNvPr>
          <p:cNvSpPr txBox="1"/>
          <p:nvPr/>
        </p:nvSpPr>
        <p:spPr>
          <a:xfrm>
            <a:off x="991299" y="2765476"/>
            <a:ext cx="10209402" cy="400110"/>
          </a:xfrm>
          <a:prstGeom prst="rect">
            <a:avLst/>
          </a:prstGeom>
          <a:noFill/>
        </p:spPr>
        <p:txBody>
          <a:bodyPr wrap="square" rtlCol="0">
            <a:spAutoFit/>
          </a:bodyPr>
          <a:lstStyle/>
          <a:p>
            <a:r>
              <a:rPr lang="en-GB" sz="2000" dirty="0"/>
              <a:t>3.  IS MY RESPONSE APPROPRIATE AND EFFECTIVE? </a:t>
            </a:r>
          </a:p>
        </p:txBody>
      </p:sp>
      <p:sp>
        <p:nvSpPr>
          <p:cNvPr id="7" name="TextBox 6">
            <a:extLst>
              <a:ext uri="{FF2B5EF4-FFF2-40B4-BE49-F238E27FC236}">
                <a16:creationId xmlns:a16="http://schemas.microsoft.com/office/drawing/2014/main" id="{24CAB102-35A8-4440-9B59-05FEE70C29EA}"/>
              </a:ext>
            </a:extLst>
          </p:cNvPr>
          <p:cNvSpPr txBox="1"/>
          <p:nvPr/>
        </p:nvSpPr>
        <p:spPr>
          <a:xfrm>
            <a:off x="991299" y="3293583"/>
            <a:ext cx="10209402" cy="400110"/>
          </a:xfrm>
          <a:prstGeom prst="rect">
            <a:avLst/>
          </a:prstGeom>
          <a:noFill/>
        </p:spPr>
        <p:txBody>
          <a:bodyPr wrap="square" rtlCol="0">
            <a:spAutoFit/>
          </a:bodyPr>
          <a:lstStyle/>
          <a:p>
            <a:r>
              <a:rPr lang="en-GB" sz="2000" dirty="0"/>
              <a:t>4.  HOW CAN I INFLUENCE OR IMPROVE THE SITUATION?</a:t>
            </a:r>
          </a:p>
        </p:txBody>
      </p:sp>
      <p:sp>
        <p:nvSpPr>
          <p:cNvPr id="8" name="TextBox 7">
            <a:extLst>
              <a:ext uri="{FF2B5EF4-FFF2-40B4-BE49-F238E27FC236}">
                <a16:creationId xmlns:a16="http://schemas.microsoft.com/office/drawing/2014/main" id="{BA015F4C-2CF4-45AA-B7B1-B7C424B5334E}"/>
              </a:ext>
            </a:extLst>
          </p:cNvPr>
          <p:cNvSpPr txBox="1"/>
          <p:nvPr/>
        </p:nvSpPr>
        <p:spPr>
          <a:xfrm>
            <a:off x="991299" y="4330027"/>
            <a:ext cx="10209402" cy="400110"/>
          </a:xfrm>
          <a:prstGeom prst="rect">
            <a:avLst/>
          </a:prstGeom>
          <a:noFill/>
        </p:spPr>
        <p:txBody>
          <a:bodyPr wrap="square" rtlCol="0">
            <a:spAutoFit/>
          </a:bodyPr>
          <a:lstStyle/>
          <a:p>
            <a:r>
              <a:rPr lang="en-GB" sz="2000" dirty="0"/>
              <a:t>6.  WHAT WILL I DO DIFFERENTLY NEXT TIME? </a:t>
            </a:r>
          </a:p>
        </p:txBody>
      </p:sp>
      <p:sp>
        <p:nvSpPr>
          <p:cNvPr id="9" name="TextBox 8">
            <a:extLst>
              <a:ext uri="{FF2B5EF4-FFF2-40B4-BE49-F238E27FC236}">
                <a16:creationId xmlns:a16="http://schemas.microsoft.com/office/drawing/2014/main" id="{C048C23F-F9BC-4FD8-8D8B-D03001BCD7DD}"/>
              </a:ext>
            </a:extLst>
          </p:cNvPr>
          <p:cNvSpPr txBox="1"/>
          <p:nvPr/>
        </p:nvSpPr>
        <p:spPr>
          <a:xfrm>
            <a:off x="991299" y="4838364"/>
            <a:ext cx="10209402" cy="400110"/>
          </a:xfrm>
          <a:prstGeom prst="rect">
            <a:avLst/>
          </a:prstGeom>
          <a:noFill/>
        </p:spPr>
        <p:txBody>
          <a:bodyPr wrap="square" rtlCol="0">
            <a:spAutoFit/>
          </a:bodyPr>
          <a:lstStyle/>
          <a:p>
            <a:r>
              <a:rPr lang="en-GB" sz="2000" dirty="0"/>
              <a:t>7.  WHAT CAN I FIND THAT’S POSITIVE IN THIS SITUATION?   </a:t>
            </a:r>
          </a:p>
        </p:txBody>
      </p:sp>
      <p:sp>
        <p:nvSpPr>
          <p:cNvPr id="10" name="TextBox 9">
            <a:extLst>
              <a:ext uri="{FF2B5EF4-FFF2-40B4-BE49-F238E27FC236}">
                <a16:creationId xmlns:a16="http://schemas.microsoft.com/office/drawing/2014/main" id="{0F008395-F345-41FC-B20B-856BB523DD1A}"/>
              </a:ext>
            </a:extLst>
          </p:cNvPr>
          <p:cNvSpPr txBox="1"/>
          <p:nvPr/>
        </p:nvSpPr>
        <p:spPr>
          <a:xfrm>
            <a:off x="991299" y="6328247"/>
            <a:ext cx="2103461" cy="215444"/>
          </a:xfrm>
          <a:prstGeom prst="rect">
            <a:avLst/>
          </a:prstGeom>
          <a:noFill/>
        </p:spPr>
        <p:txBody>
          <a:bodyPr wrap="none" rtlCol="0">
            <a:spAutoFit/>
          </a:bodyPr>
          <a:lstStyle/>
          <a:p>
            <a:r>
              <a:rPr lang="en-GB" sz="800" dirty="0"/>
              <a:t>REFERENCE – PAUL </a:t>
            </a:r>
            <a:r>
              <a:rPr lang="en-GB" sz="800" dirty="0" err="1"/>
              <a:t>McGEE</a:t>
            </a:r>
            <a:r>
              <a:rPr lang="en-GB" sz="800" dirty="0"/>
              <a:t> the SUMOguy.com</a:t>
            </a:r>
          </a:p>
        </p:txBody>
      </p:sp>
    </p:spTree>
    <p:extLst>
      <p:ext uri="{BB962C8B-B14F-4D97-AF65-F5344CB8AC3E}">
        <p14:creationId xmlns:p14="http://schemas.microsoft.com/office/powerpoint/2010/main" val="5461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Widescreen</PresentationFormat>
  <Paragraphs>39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Open Sans</vt:lpstr>
      <vt:lpstr>Office Theme</vt:lpstr>
      <vt:lpstr>PowerPoint Presentation</vt:lpstr>
      <vt:lpstr>ANGER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ANGER</dc:title>
  <dc:creator>Shaun Davis</dc:creator>
  <cp:lastModifiedBy>Shaun Davis</cp:lastModifiedBy>
  <cp:revision>20</cp:revision>
  <dcterms:created xsi:type="dcterms:W3CDTF">2019-09-03T10:42:07Z</dcterms:created>
  <dcterms:modified xsi:type="dcterms:W3CDTF">2019-10-01T13:21:02Z</dcterms:modified>
</cp:coreProperties>
</file>